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EE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Minya Nouvelle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EEBD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E78E-69B7-400E-87B8-57565075C13E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833C-214D-48CA-ADA7-549EFC0082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Documents and Settings\sfischer\Local Settings\Temporary Internet Files\Content.IE5\6Z51VOG7\MC900445518[1].w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4191000"/>
            <a:ext cx="2316804" cy="2209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inya Nouvel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and Perpendicular</a:t>
            </a:r>
            <a:br>
              <a:rPr lang="en-US" dirty="0" smtClean="0"/>
            </a:br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42667" r="15556" b="42222"/>
          <a:stretch>
            <a:fillRect/>
          </a:stretch>
        </p:blipFill>
        <p:spPr bwMode="auto">
          <a:xfrm>
            <a:off x="228600" y="1295400"/>
            <a:ext cx="861508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38800" y="25908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2/2(7) = 2/14 = 1/7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 -7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048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(-4,</a:t>
            </a:r>
            <a:r>
              <a:rPr lang="en-US" sz="2400" dirty="0" smtClean="0">
                <a:latin typeface="Comic Sans MS" pitchFamily="66" charset="0"/>
              </a:rPr>
              <a:t>5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59556" r="10556" b="11555"/>
          <a:stretch>
            <a:fillRect/>
          </a:stretch>
        </p:blipFill>
        <p:spPr bwMode="auto">
          <a:xfrm>
            <a:off x="457200" y="1600200"/>
            <a:ext cx="832338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685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y – 5 = -7(x </a:t>
            </a:r>
            <a:r>
              <a:rPr lang="en-US" sz="3200" dirty="0" smtClean="0">
                <a:latin typeface="Comic Sans MS" pitchFamily="66" charset="0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y - </a:t>
            </a:r>
            <a:r>
              <a:rPr lang="en-US" sz="3200" dirty="0" smtClean="0">
                <a:latin typeface="Comic Sans MS" pitchFamily="66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= -7x -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28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y = -7x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– 28 + 5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y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-7x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-23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Summarize your findings: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two lines to be parallel, they must have the same __________ value.</a:t>
            </a:r>
          </a:p>
          <a:p>
            <a:endParaRPr lang="en-US" dirty="0" smtClean="0"/>
          </a:p>
          <a:p>
            <a:r>
              <a:rPr lang="en-US" dirty="0" smtClean="0"/>
              <a:t>For two lines to be perpendicular, their slope values must be _________ and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__________ or their slopes must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ultiply together to be ____.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2209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       SAME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810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       OPPOSITE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RECIPROCALS (FLIPPED)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4953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 -1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whether two lines are parallel, perpendicular, or neither.</a:t>
            </a:r>
          </a:p>
          <a:p>
            <a:r>
              <a:rPr lang="en-US" dirty="0" smtClean="0"/>
              <a:t>Find the equation of a parallel or perpendicular line to another line passing through a given point</a:t>
            </a:r>
          </a:p>
          <a:p>
            <a:pPr>
              <a:buNone/>
            </a:pPr>
            <a:r>
              <a:rPr lang="en-US" u="sng" dirty="0" smtClean="0"/>
              <a:t>Vocabulary: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Parallel Lines</a:t>
            </a:r>
          </a:p>
          <a:p>
            <a:pPr>
              <a:buNone/>
            </a:pPr>
            <a:r>
              <a:rPr lang="en-US" dirty="0" smtClean="0"/>
              <a:t>Perpendicular Lines</a:t>
            </a:r>
          </a:p>
          <a:p>
            <a:pPr>
              <a:buNone/>
            </a:pPr>
            <a:r>
              <a:rPr lang="en-US" dirty="0" smtClean="0"/>
              <a:t>Opposite Reciprocals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Parallel Equations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594" t="41667" r="52298" b="43770"/>
          <a:stretch>
            <a:fillRect/>
          </a:stretch>
        </p:blipFill>
        <p:spPr bwMode="auto">
          <a:xfrm>
            <a:off x="304800" y="18288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REMEMBER: Slope of an equation in </a:t>
            </a:r>
          </a:p>
          <a:p>
            <a:r>
              <a:rPr lang="en-US" sz="2400" dirty="0" smtClean="0">
                <a:latin typeface="Comic Sans MS" pitchFamily="66" charset="0"/>
              </a:rPr>
              <a:t>Standard form is –A/B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124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-3/-2 = 3/2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505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(-3,7)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Parallel Equations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8594" t="57292" r="50000" b="13542"/>
          <a:stretch>
            <a:fillRect/>
          </a:stretch>
        </p:blipFill>
        <p:spPr bwMode="auto">
          <a:xfrm>
            <a:off x="609599" y="2286000"/>
            <a:ext cx="778872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Continued: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y – 7 = 3/2(x + 3)</a:t>
            </a:r>
          </a:p>
          <a:p>
            <a:pPr>
              <a:buNone/>
            </a:pPr>
            <a:r>
              <a:rPr lang="en-US" dirty="0" smtClean="0"/>
              <a:t>   y – 7 = 3/2x + 9/2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y = 3/2x + 9/2 + 7</a:t>
            </a:r>
          </a:p>
          <a:p>
            <a:pPr>
              <a:buNone/>
            </a:pPr>
            <a:r>
              <a:rPr lang="en-US" dirty="0" smtClean="0"/>
              <a:t>   y = 3/2x + </a:t>
            </a:r>
            <a:r>
              <a:rPr lang="en-US" dirty="0" smtClean="0"/>
              <a:t>23/2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34667" r="16111" b="48666"/>
          <a:stretch>
            <a:fillRect/>
          </a:stretch>
        </p:blipFill>
        <p:spPr bwMode="auto">
          <a:xfrm>
            <a:off x="228600" y="1219200"/>
            <a:ext cx="867664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38800" y="28956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-2/5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352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(3</a:t>
            </a:r>
            <a:r>
              <a:rPr lang="en-US" sz="2400" dirty="0" smtClean="0">
                <a:latin typeface="Comic Sans MS" pitchFamily="66" charset="0"/>
              </a:rPr>
              <a:t>,</a:t>
            </a:r>
            <a:r>
              <a:rPr lang="en-US" sz="2400" dirty="0" smtClean="0">
                <a:latin typeface="Comic Sans MS" pitchFamily="66" charset="0"/>
              </a:rPr>
              <a:t>-8)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8594" t="57292" r="50000" b="13542"/>
          <a:stretch>
            <a:fillRect/>
          </a:stretch>
        </p:blipFill>
        <p:spPr bwMode="auto">
          <a:xfrm>
            <a:off x="381000" y="1447800"/>
            <a:ext cx="850990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24384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/>
              <a:t>   y </a:t>
            </a:r>
            <a:r>
              <a:rPr lang="en-US" sz="4000" dirty="0" smtClean="0"/>
              <a:t>– </a:t>
            </a:r>
            <a:r>
              <a:rPr lang="en-US" sz="4000" dirty="0" smtClean="0"/>
              <a:t>-8 =-2/5(x - </a:t>
            </a:r>
            <a:r>
              <a:rPr lang="en-US" sz="4000" dirty="0" smtClean="0"/>
              <a:t>3)</a:t>
            </a:r>
          </a:p>
          <a:p>
            <a:pPr>
              <a:buNone/>
            </a:pPr>
            <a:r>
              <a:rPr lang="en-US" sz="4000" dirty="0" smtClean="0"/>
              <a:t>   y </a:t>
            </a:r>
            <a:r>
              <a:rPr lang="en-US" sz="4000" dirty="0" smtClean="0"/>
              <a:t>+ 8 </a:t>
            </a:r>
            <a:r>
              <a:rPr lang="en-US" sz="4000" dirty="0" smtClean="0"/>
              <a:t>= </a:t>
            </a:r>
            <a:r>
              <a:rPr lang="en-US" sz="4000" dirty="0" smtClean="0"/>
              <a:t>-2/5x </a:t>
            </a:r>
            <a:r>
              <a:rPr lang="en-US" sz="4000" dirty="0" smtClean="0"/>
              <a:t>+ </a:t>
            </a:r>
            <a:r>
              <a:rPr lang="en-US" sz="4000" dirty="0" smtClean="0"/>
              <a:t>6/5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y = </a:t>
            </a:r>
            <a:r>
              <a:rPr lang="en-US" sz="4000" dirty="0" smtClean="0"/>
              <a:t>-2/5x </a:t>
            </a:r>
            <a:r>
              <a:rPr lang="en-US" sz="4000" dirty="0" smtClean="0"/>
              <a:t>+ </a:t>
            </a:r>
            <a:r>
              <a:rPr lang="en-US" sz="4000" dirty="0" smtClean="0"/>
              <a:t>6/5 - </a:t>
            </a:r>
            <a:r>
              <a:rPr lang="en-US" sz="4000" dirty="0" smtClean="0"/>
              <a:t>7</a:t>
            </a:r>
          </a:p>
          <a:p>
            <a:pPr>
              <a:buNone/>
            </a:pPr>
            <a:r>
              <a:rPr lang="en-US" sz="4000" dirty="0" smtClean="0"/>
              <a:t>   y = </a:t>
            </a:r>
            <a:r>
              <a:rPr lang="en-US" sz="4000" dirty="0" smtClean="0"/>
              <a:t>-2/5x + 41/5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Perpendicular Equations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889" t="42667" r="51667" b="37778"/>
          <a:stretch>
            <a:fillRect/>
          </a:stretch>
        </p:blipFill>
        <p:spPr bwMode="auto">
          <a:xfrm>
            <a:off x="602673" y="1295400"/>
            <a:ext cx="816032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38800" y="3119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7</a:t>
            </a:r>
            <a:r>
              <a:rPr lang="en-US" sz="2400" dirty="0" smtClean="0">
                <a:latin typeface="Comic Sans MS" pitchFamily="66" charset="0"/>
              </a:rPr>
              <a:t>/4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500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(-6,</a:t>
            </a:r>
            <a:r>
              <a:rPr lang="en-US" sz="2400" dirty="0" smtClean="0">
                <a:latin typeface="Comic Sans MS" pitchFamily="66" charset="0"/>
              </a:rPr>
              <a:t>-</a:t>
            </a:r>
            <a:r>
              <a:rPr lang="en-US" sz="24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</a:t>
            </a:r>
            <a:r>
              <a:rPr lang="en-US" dirty="0" smtClean="0"/>
              <a:t>Perpendicular </a:t>
            </a:r>
            <a:r>
              <a:rPr lang="en-US" dirty="0" smtClean="0"/>
              <a:t>Equations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8594" t="57292" r="50000" b="13542"/>
          <a:stretch>
            <a:fillRect/>
          </a:stretch>
        </p:blipFill>
        <p:spPr bwMode="auto">
          <a:xfrm>
            <a:off x="609599" y="2286000"/>
            <a:ext cx="778872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Continued: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y – </a:t>
            </a:r>
            <a:r>
              <a:rPr lang="en-US" dirty="0" smtClean="0"/>
              <a:t>-1 </a:t>
            </a:r>
            <a:r>
              <a:rPr lang="en-US" dirty="0" smtClean="0"/>
              <a:t>= </a:t>
            </a:r>
            <a:r>
              <a:rPr lang="en-US" dirty="0" smtClean="0"/>
              <a:t>7/4(x </a:t>
            </a:r>
            <a:r>
              <a:rPr lang="en-US" dirty="0" smtClean="0"/>
              <a:t>+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y </a:t>
            </a:r>
            <a:r>
              <a:rPr lang="en-US" dirty="0" smtClean="0"/>
              <a:t>+ </a:t>
            </a:r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7/4x </a:t>
            </a:r>
            <a:r>
              <a:rPr lang="en-US" dirty="0" smtClean="0"/>
              <a:t>+ </a:t>
            </a:r>
            <a:r>
              <a:rPr lang="en-US" dirty="0" smtClean="0"/>
              <a:t>42/4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y = </a:t>
            </a:r>
            <a:r>
              <a:rPr lang="en-US" dirty="0" smtClean="0"/>
              <a:t>7/4x </a:t>
            </a:r>
            <a:r>
              <a:rPr lang="en-US" dirty="0" smtClean="0"/>
              <a:t>+ </a:t>
            </a:r>
            <a:r>
              <a:rPr lang="en-US" dirty="0" smtClean="0"/>
              <a:t>21/2 </a:t>
            </a:r>
            <a:r>
              <a:rPr lang="en-US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y = </a:t>
            </a:r>
            <a:r>
              <a:rPr lang="en-US" dirty="0" smtClean="0"/>
              <a:t>7/4x </a:t>
            </a:r>
            <a:r>
              <a:rPr lang="en-US" dirty="0" smtClean="0"/>
              <a:t>+ </a:t>
            </a:r>
            <a:r>
              <a:rPr lang="en-US" dirty="0" smtClean="0"/>
              <a:t>19</a:t>
            </a:r>
            <a:r>
              <a:rPr lang="en-US" dirty="0" smtClean="0"/>
              <a:t>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302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Parallel and Perpendicular Lines</vt:lpstr>
      <vt:lpstr>Summarize your findings:</vt:lpstr>
      <vt:lpstr>Lesson Objectives</vt:lpstr>
      <vt:lpstr>Finding Parallel Equations</vt:lpstr>
      <vt:lpstr>Finding Parallel Equations</vt:lpstr>
      <vt:lpstr>Try It</vt:lpstr>
      <vt:lpstr>Example Continued</vt:lpstr>
      <vt:lpstr>Finding Perpendicular Equations</vt:lpstr>
      <vt:lpstr>Finding Perpendicular Equations</vt:lpstr>
      <vt:lpstr>Try It</vt:lpstr>
      <vt:lpstr>Example Continued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and Perpendicular Lines</dc:title>
  <dc:creator>sfischer</dc:creator>
  <cp:lastModifiedBy>sfischer</cp:lastModifiedBy>
  <cp:revision>7</cp:revision>
  <dcterms:created xsi:type="dcterms:W3CDTF">2013-04-12T17:23:04Z</dcterms:created>
  <dcterms:modified xsi:type="dcterms:W3CDTF">2013-04-15T13:47:04Z</dcterms:modified>
</cp:coreProperties>
</file>