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urlz MT" pitchFamily="82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urlz MT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Documents and Settings\sfischer\Local Settings\Temporary Internet Files\Content.IE5\RGUB9EPX\MP900439204[1]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63" name="Picture 15" descr="C:\Documents and Settings\sfischer\Local Settings\Temporary Internet Files\Content.IE5\RGUB9EPX\MP900439204[1]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616D-ADCE-4E52-8D24-40FC1BCABE75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479D-F157-4C03-85D4-6538B24C60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enguin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239000" y="4572000"/>
            <a:ext cx="1600200" cy="2034425"/>
          </a:xfrm>
          <a:prstGeom prst="rect">
            <a:avLst/>
          </a:prstGeom>
        </p:spPr>
      </p:pic>
      <p:pic>
        <p:nvPicPr>
          <p:cNvPr id="2050" name="Picture 2" descr="C:\Documents and Settings\sfischer\Local Settings\Temporary Internet Files\Content.IE5\RGUB9EPX\MP900439204[1]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sfischer\Local Settings\Temporary Internet Files\Content.IE5\KL2E7HFT\MP900439100[1]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sfischer\Local Settings\Temporary Internet Files\Content.IE5\N5AF6NO8\MP900439227[1]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sfischer\Local Settings\Temporary Internet Files\Content.IE5\RGUB9EPX\MP900439204[1]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Documents and Settings\sfischer\Local Settings\Temporary Internet Files\Content.IE5\RGUB9EPX\MP900439228[1]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 descr="C:\Documents and Settings\sfischer\Local Settings\Temporary Internet Files\Content.IE5\RGUB9EPX\MP900439228[1]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6" name="Picture 8" descr="C:\Documents and Settings\sfischer\Local Settings\Temporary Internet Files\Content.IE5\N5AF6NO8\MP900439188[1]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C:\Documents and Settings\sfischer\Local Settings\Temporary Internet Files\Content.IE5\N5AF6NO8\MP900439188[1]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8" name="Picture 10" descr="C:\Documents and Settings\sfischer\Local Settings\Temporary Internet Files\Content.IE5\RGUB9EPX\MP900439204[1]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21" descr="bee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6781800" y="4953000"/>
            <a:ext cx="1685925" cy="149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Inequalities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should be a review!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Multistep Inequalities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556" t="23111" r="45555" b="61778"/>
          <a:stretch>
            <a:fillRect/>
          </a:stretch>
        </p:blipFill>
        <p:spPr bwMode="auto">
          <a:xfrm>
            <a:off x="457200" y="1905000"/>
            <a:ext cx="82027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5-Point Star 7"/>
          <p:cNvSpPr/>
          <p:nvPr/>
        </p:nvSpPr>
        <p:spPr>
          <a:xfrm>
            <a:off x="3124200" y="3962400"/>
            <a:ext cx="2667000" cy="2209800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029200" y="3962400"/>
            <a:ext cx="609600" cy="533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52800" y="3962400"/>
            <a:ext cx="533400" cy="533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495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IMPORTANT!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556" t="38222" r="48889" b="34222"/>
          <a:stretch>
            <a:fillRect/>
          </a:stretch>
        </p:blipFill>
        <p:spPr bwMode="auto">
          <a:xfrm>
            <a:off x="990600" y="1263534"/>
            <a:ext cx="7086600" cy="39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518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67200" y="48768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2743200" y="4991100"/>
            <a:ext cx="1524000" cy="381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66667" r="45000" b="13778"/>
          <a:stretch>
            <a:fillRect/>
          </a:stretch>
        </p:blipFill>
        <p:spPr bwMode="auto">
          <a:xfrm>
            <a:off x="761999" y="1524000"/>
            <a:ext cx="7855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– 3a </a:t>
            </a:r>
            <a:r>
              <a:rPr lang="en-US" u="sng" dirty="0" smtClean="0"/>
              <a:t>&lt;</a:t>
            </a:r>
            <a:r>
              <a:rPr lang="en-US" dirty="0" smtClean="0"/>
              <a:t> 25 + 2a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35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u="sng" dirty="0" smtClean="0"/>
              <a:t>&lt;</a:t>
            </a:r>
            <a:r>
              <a:rPr lang="en-US" dirty="0" smtClean="0"/>
              <a:t> 25 + 5a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+3a          +3a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-25  -25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897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-15 </a:t>
            </a:r>
            <a:r>
              <a:rPr lang="en-US" u="sng" dirty="0" smtClean="0"/>
              <a:t>&lt;</a:t>
            </a:r>
            <a:r>
              <a:rPr lang="en-US" dirty="0" smtClean="0"/>
              <a:t> 5a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/5     /5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4724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-3 </a:t>
            </a:r>
            <a:r>
              <a:rPr lang="en-US" u="sng" dirty="0" smtClean="0"/>
              <a:t>&lt;</a:t>
            </a:r>
            <a:r>
              <a:rPr lang="en-US" dirty="0" smtClean="0"/>
              <a:t> a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2438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10 – 3(0) </a:t>
            </a:r>
            <a:r>
              <a:rPr lang="en-US" u="sng" dirty="0" smtClean="0"/>
              <a:t>&lt;</a:t>
            </a:r>
            <a:r>
              <a:rPr lang="en-US" dirty="0" smtClean="0"/>
              <a:t> 25 + 2(0)</a:t>
            </a:r>
          </a:p>
          <a:p>
            <a:endParaRPr lang="en-US" u="sng" dirty="0"/>
          </a:p>
          <a:p>
            <a:r>
              <a:rPr lang="en-US" dirty="0" smtClean="0"/>
              <a:t>10 </a:t>
            </a:r>
            <a:r>
              <a:rPr lang="en-US" u="sng" dirty="0" smtClean="0"/>
              <a:t>&lt;</a:t>
            </a:r>
            <a:r>
              <a:rPr lang="en-US" dirty="0" smtClean="0"/>
              <a:t> 25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3600" y="2667000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953000" y="2819400"/>
            <a:ext cx="1066800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556" t="19556" r="43889" b="62666"/>
          <a:stretch>
            <a:fillRect/>
          </a:stretch>
        </p:blipFill>
        <p:spPr bwMode="auto">
          <a:xfrm>
            <a:off x="609600" y="1459476"/>
            <a:ext cx="7924800" cy="335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43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 + 6 &lt; 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2n  &lt; -10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200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 &lt; -5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819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-6</a:t>
            </a:r>
          </a:p>
          <a:p>
            <a:r>
              <a:rPr lang="en-US" dirty="0" smtClean="0"/>
              <a:t>2(-6) + 6 &lt; -4</a:t>
            </a:r>
          </a:p>
          <a:p>
            <a:r>
              <a:rPr lang="en-US" dirty="0" smtClean="0"/>
              <a:t>-12 + 6 &lt; -4</a:t>
            </a:r>
          </a:p>
          <a:p>
            <a:r>
              <a:rPr lang="en-US" dirty="0" smtClean="0"/>
              <a:t>-6 &lt; -4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572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71800" y="4343400"/>
            <a:ext cx="2286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47800" y="4419600"/>
            <a:ext cx="1524000" cy="381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(Answers)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37333" r="44444" b="17333"/>
          <a:stretch>
            <a:fillRect/>
          </a:stretch>
        </p:blipFill>
        <p:spPr bwMode="auto">
          <a:xfrm>
            <a:off x="685800" y="1219200"/>
            <a:ext cx="650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u="sng" dirty="0" smtClean="0"/>
              <a:t>&lt;</a:t>
            </a:r>
            <a:r>
              <a:rPr lang="en-US" dirty="0" smtClean="0"/>
              <a:t> 9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 </a:t>
            </a:r>
            <a:r>
              <a:rPr lang="en-US" u="sng" dirty="0" smtClean="0"/>
              <a:t>&lt;</a:t>
            </a:r>
            <a:r>
              <a:rPr lang="en-US" dirty="0" smtClean="0"/>
              <a:t> -1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&lt; -5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 &gt; 2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u="sng" dirty="0" smtClean="0"/>
              <a:t>&gt;</a:t>
            </a:r>
            <a:r>
              <a:rPr lang="en-US" dirty="0" smtClean="0"/>
              <a:t> 8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 &lt; -4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136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Solving Inequalities</vt:lpstr>
      <vt:lpstr>Solving Multistep Inequalities</vt:lpstr>
      <vt:lpstr>Example #1</vt:lpstr>
      <vt:lpstr>Example #2</vt:lpstr>
      <vt:lpstr>Example #3</vt:lpstr>
      <vt:lpstr>You Try (Answers)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sfischer</dc:creator>
  <cp:lastModifiedBy>sfischer</cp:lastModifiedBy>
  <cp:revision>18</cp:revision>
  <dcterms:created xsi:type="dcterms:W3CDTF">2013-04-09T13:32:38Z</dcterms:created>
  <dcterms:modified xsi:type="dcterms:W3CDTF">2013-04-09T15:16:21Z</dcterms:modified>
</cp:coreProperties>
</file>